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0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57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225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874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188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837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144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970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83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8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81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5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17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2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75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EBF759-A54E-4044-8720-EC4E466FCC0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C504565-0004-4B59-9516-BD75E57E9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90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Давайте вместе будем делать наших детей человеками…….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Заместитель директора по воспитательной </a:t>
            </a:r>
            <a:r>
              <a:rPr lang="ru-RU" dirty="0" err="1" smtClean="0"/>
              <a:t>рабрте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МБОУ Лицей №23 </a:t>
            </a:r>
          </a:p>
          <a:p>
            <a:r>
              <a:rPr lang="ru-RU" dirty="0" err="1" smtClean="0"/>
              <a:t>Абдреева</a:t>
            </a:r>
            <a:r>
              <a:rPr lang="ru-RU" dirty="0" smtClean="0"/>
              <a:t> Регина </a:t>
            </a:r>
            <a:r>
              <a:rPr lang="ru-RU" dirty="0" err="1" smtClean="0"/>
              <a:t>Ростямовна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94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33501"/>
            <a:ext cx="10018713" cy="4457700"/>
          </a:xfrm>
        </p:spPr>
        <p:txBody>
          <a:bodyPr/>
          <a:lstStyle/>
          <a:p>
            <a:pPr marL="0" indent="0" algn="r">
              <a:spcAft>
                <a:spcPts val="120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«Воспитывать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 интеллектуально, не воспитав его нравственно, - значит, вырастить угрозу для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общества»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Ф. Рузвельт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196" y="3776311"/>
            <a:ext cx="4486939" cy="3081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1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16000"/>
            <a:ext cx="10018713" cy="546099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Как правило, хорошим родителям хочется вырастить детей в первую очередь здоровых физически и душевно, развитых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умных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(свободно, живо и точно мыслящих), порядочных (уважающих других людей, заботящихся не только о себе), счастливых, творческих и дисциплинированных, готовых к встрече с жизненными трудностями и способных делать в жизни большие жизненные проекты. 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192" y="4724140"/>
            <a:ext cx="3205799" cy="213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Любовь и внимание родителей – основа духовно-нравственного воспитания детей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142" y="2667000"/>
            <a:ext cx="4707054" cy="3124200"/>
          </a:xfrm>
        </p:spPr>
      </p:pic>
    </p:spTree>
    <p:extLst>
      <p:ext uri="{BB962C8B-B14F-4D97-AF65-F5344CB8AC3E}">
        <p14:creationId xmlns:p14="http://schemas.microsoft.com/office/powerpoint/2010/main" val="274170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685801"/>
            <a:ext cx="10018713" cy="51054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«На родителях, только на родителях лежит священнейшая обязанность сделать своих детей человеками, обязанность же учебных заведений – сделать их учеными, гражданами, членами государства на всех ступенях. Но кто не сделался прежде всего человеком, тот плохой гражданин. Так давайте же вместе будем делать наших детей человеками</a:t>
            </a:r>
            <a:r>
              <a:rPr lang="ru-RU" dirty="0" smtClean="0"/>
              <a:t>…».</a:t>
            </a:r>
          </a:p>
          <a:p>
            <a:pPr marL="0" indent="0" algn="r">
              <a:buNone/>
            </a:pPr>
            <a:r>
              <a:rPr lang="ru-RU" dirty="0" smtClean="0"/>
              <a:t>В.Г. Белинский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622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21</TotalTime>
  <Words>166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Times New Roman</vt:lpstr>
      <vt:lpstr>Параллакс</vt:lpstr>
      <vt:lpstr>Давайте вместе будем делать наших детей человеками…….</vt:lpstr>
      <vt:lpstr>Презентация PowerPoint</vt:lpstr>
      <vt:lpstr>Презентация PowerPoint</vt:lpstr>
      <vt:lpstr>Любовь и внимание родителей – основа духовно-нравственного воспитания детей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Давайте вместе будем делать наших детей человеками…….</dc:title>
  <dc:creator>1</dc:creator>
  <cp:lastModifiedBy>1</cp:lastModifiedBy>
  <cp:revision>2</cp:revision>
  <dcterms:created xsi:type="dcterms:W3CDTF">2020-10-13T09:38:50Z</dcterms:created>
  <dcterms:modified xsi:type="dcterms:W3CDTF">2020-10-13T10:00:01Z</dcterms:modified>
</cp:coreProperties>
</file>